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</p:sldIdLst>
  <p:sldSz cx="18288000" cy="10287000"/>
  <p:notesSz cx="6858000" cy="9144000"/>
  <p:embeddedFontLst>
    <p:embeddedFont>
      <p:font typeface="DM Sans" pitchFamily="2" charset="0"/>
      <p:regular r:id="rId7"/>
    </p:embeddedFont>
    <p:embeddedFont>
      <p:font typeface="DM Sans Bold" panose="020B0604020202020204" charset="0"/>
      <p:regular r:id="rId8"/>
    </p:embeddedFont>
    <p:embeddedFont>
      <p:font typeface="Glacial Indifference" panose="020B0604020202020204" charset="0"/>
      <p:regular r:id="rId9"/>
    </p:embeddedFont>
    <p:embeddedFont>
      <p:font typeface="Marykate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ED2ED8-D39D-40F3-A734-AF03DF3C0B43}" v="3" dt="2026-08-29T15:06:37.2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9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25766" y="0"/>
            <a:ext cx="18724173" cy="5040854"/>
            <a:chOff x="0" y="0"/>
            <a:chExt cx="24965564" cy="672113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9066" b="20138"/>
            <a:stretch>
              <a:fillRect/>
            </a:stretch>
          </p:blipFill>
          <p:spPr>
            <a:xfrm>
              <a:off x="0" y="0"/>
              <a:ext cx="24965564" cy="672113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336328" y="3021573"/>
            <a:ext cx="4024701" cy="5010732"/>
            <a:chOff x="0" y="0"/>
            <a:chExt cx="1060003" cy="131969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60004" cy="1319699"/>
            </a:xfrm>
            <a:custGeom>
              <a:avLst/>
              <a:gdLst/>
              <a:ahLst/>
              <a:cxnLst/>
              <a:rect l="l" t="t" r="r" b="b"/>
              <a:pathLst>
                <a:path w="1060004" h="1319699">
                  <a:moveTo>
                    <a:pt x="0" y="0"/>
                  </a:moveTo>
                  <a:lnTo>
                    <a:pt x="1060004" y="0"/>
                  </a:lnTo>
                  <a:lnTo>
                    <a:pt x="1060004" y="1319699"/>
                  </a:lnTo>
                  <a:lnTo>
                    <a:pt x="0" y="1319699"/>
                  </a:lnTo>
                  <a:close/>
                </a:path>
              </a:pathLst>
            </a:custGeom>
            <a:solidFill>
              <a:srgbClr val="39543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060003" cy="136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32815" y="3208691"/>
            <a:ext cx="3823158" cy="4615588"/>
            <a:chOff x="0" y="0"/>
            <a:chExt cx="5097544" cy="615411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l="11069" r="11069"/>
            <a:stretch>
              <a:fillRect/>
            </a:stretch>
          </p:blipFill>
          <p:spPr>
            <a:xfrm>
              <a:off x="0" y="0"/>
              <a:ext cx="5097544" cy="615411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4815092" y="3015310"/>
            <a:ext cx="4021229" cy="5010732"/>
            <a:chOff x="0" y="0"/>
            <a:chExt cx="1059089" cy="131969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59089" cy="1319699"/>
            </a:xfrm>
            <a:custGeom>
              <a:avLst/>
              <a:gdLst/>
              <a:ahLst/>
              <a:cxnLst/>
              <a:rect l="l" t="t" r="r" b="b"/>
              <a:pathLst>
                <a:path w="1059089" h="1319699">
                  <a:moveTo>
                    <a:pt x="0" y="0"/>
                  </a:moveTo>
                  <a:lnTo>
                    <a:pt x="1059089" y="0"/>
                  </a:lnTo>
                  <a:lnTo>
                    <a:pt x="1059089" y="1319699"/>
                  </a:lnTo>
                  <a:lnTo>
                    <a:pt x="0" y="1319699"/>
                  </a:lnTo>
                  <a:close/>
                </a:path>
              </a:pathLst>
            </a:custGeom>
            <a:solidFill>
              <a:srgbClr val="39543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059089" cy="136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914127" y="3219144"/>
            <a:ext cx="3823158" cy="4615588"/>
            <a:chOff x="0" y="0"/>
            <a:chExt cx="5097544" cy="615411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4"/>
            <a:srcRect l="10447" r="10447"/>
            <a:stretch>
              <a:fillRect/>
            </a:stretch>
          </p:blipFill>
          <p:spPr>
            <a:xfrm>
              <a:off x="0" y="0"/>
              <a:ext cx="5097544" cy="6154118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9293521" y="3015310"/>
            <a:ext cx="4045146" cy="5010732"/>
            <a:chOff x="0" y="0"/>
            <a:chExt cx="1065388" cy="131969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65388" cy="1319699"/>
            </a:xfrm>
            <a:custGeom>
              <a:avLst/>
              <a:gdLst/>
              <a:ahLst/>
              <a:cxnLst/>
              <a:rect l="l" t="t" r="r" b="b"/>
              <a:pathLst>
                <a:path w="1065388" h="1319699">
                  <a:moveTo>
                    <a:pt x="0" y="0"/>
                  </a:moveTo>
                  <a:lnTo>
                    <a:pt x="1065388" y="0"/>
                  </a:lnTo>
                  <a:lnTo>
                    <a:pt x="1065388" y="1319699"/>
                  </a:lnTo>
                  <a:lnTo>
                    <a:pt x="0" y="1319699"/>
                  </a:lnTo>
                  <a:close/>
                </a:path>
              </a:pathLst>
            </a:custGeom>
            <a:solidFill>
              <a:srgbClr val="39543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65388" cy="136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391908" y="3219144"/>
            <a:ext cx="3823158" cy="4615588"/>
            <a:chOff x="0" y="0"/>
            <a:chExt cx="5097544" cy="6154118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5"/>
            <a:srcRect t="1709" b="1709"/>
            <a:stretch>
              <a:fillRect/>
            </a:stretch>
          </p:blipFill>
          <p:spPr>
            <a:xfrm>
              <a:off x="0" y="0"/>
              <a:ext cx="5097544" cy="6154118"/>
            </a:xfrm>
            <a:prstGeom prst="rect">
              <a:avLst/>
            </a:prstGeom>
          </p:spPr>
        </p:pic>
      </p:grpSp>
      <p:sp>
        <p:nvSpPr>
          <p:cNvPr id="19" name="TextBox 19"/>
          <p:cNvSpPr txBox="1"/>
          <p:nvPr/>
        </p:nvSpPr>
        <p:spPr>
          <a:xfrm>
            <a:off x="9393284" y="7949914"/>
            <a:ext cx="3945383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39543B"/>
                </a:solidFill>
                <a:latin typeface="DM Sans Bold"/>
                <a:ea typeface="DM Sans Bold"/>
                <a:cs typeface="DM Sans Bold"/>
                <a:sym typeface="DM Sans Bold"/>
              </a:rPr>
              <a:t>MILES HOGAN '12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811179" y="7949842"/>
            <a:ext cx="3945383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39543B"/>
                </a:solidFill>
                <a:latin typeface="DM Sans Bold"/>
                <a:ea typeface="DM Sans Bold"/>
                <a:cs typeface="DM Sans Bold"/>
                <a:sym typeface="DM Sans Bold"/>
              </a:rPr>
              <a:t>JENNIFER L. SPALETTA '98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757304" y="3015382"/>
            <a:ext cx="4053133" cy="5010732"/>
            <a:chOff x="0" y="0"/>
            <a:chExt cx="1067492" cy="131969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67492" cy="1319699"/>
            </a:xfrm>
            <a:custGeom>
              <a:avLst/>
              <a:gdLst/>
              <a:ahLst/>
              <a:cxnLst/>
              <a:rect l="l" t="t" r="r" b="b"/>
              <a:pathLst>
                <a:path w="1067492" h="1319699">
                  <a:moveTo>
                    <a:pt x="0" y="0"/>
                  </a:moveTo>
                  <a:lnTo>
                    <a:pt x="1067492" y="0"/>
                  </a:lnTo>
                  <a:lnTo>
                    <a:pt x="1067492" y="1319699"/>
                  </a:lnTo>
                  <a:lnTo>
                    <a:pt x="0" y="1319699"/>
                  </a:lnTo>
                  <a:close/>
                </a:path>
              </a:pathLst>
            </a:custGeom>
            <a:solidFill>
              <a:srgbClr val="39543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067492" cy="136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872291" y="3219144"/>
            <a:ext cx="3823158" cy="4615588"/>
            <a:chOff x="0" y="0"/>
            <a:chExt cx="5097544" cy="6154118"/>
          </a:xfrm>
        </p:grpSpPr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6"/>
            <a:srcRect l="3805" r="3805"/>
            <a:stretch>
              <a:fillRect/>
            </a:stretch>
          </p:blipFill>
          <p:spPr>
            <a:xfrm>
              <a:off x="0" y="0"/>
              <a:ext cx="5097544" cy="6154118"/>
            </a:xfrm>
            <a:prstGeom prst="rect">
              <a:avLst/>
            </a:prstGeom>
          </p:spPr>
        </p:pic>
      </p:grpSp>
      <p:sp>
        <p:nvSpPr>
          <p:cNvPr id="26" name="TextBox 26"/>
          <p:cNvSpPr txBox="1"/>
          <p:nvPr/>
        </p:nvSpPr>
        <p:spPr>
          <a:xfrm>
            <a:off x="2344394" y="115749"/>
            <a:ext cx="13527674" cy="13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F4F0E1"/>
                </a:solidFill>
                <a:latin typeface="Marykate"/>
                <a:ea typeface="Marykate"/>
                <a:cs typeface="Marykate"/>
                <a:sym typeface="Marykate"/>
              </a:rPr>
              <a:t>MEET YOUR ENVIROBOARD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47908" y="8024773"/>
            <a:ext cx="4008064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39543B"/>
                </a:solidFill>
                <a:latin typeface="DM Sans Bold"/>
                <a:ea typeface="DM Sans Bold"/>
                <a:cs typeface="DM Sans Bold"/>
                <a:sym typeface="DM Sans Bold"/>
              </a:rPr>
              <a:t>COREY BROWN '82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47908" y="8733750"/>
            <a:ext cx="4315196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RESOURCES LEGACY FUND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734378" y="8024773"/>
            <a:ext cx="4182656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39543B"/>
                </a:solidFill>
                <a:latin typeface="DM Sans Bold"/>
                <a:ea typeface="DM Sans Bold"/>
                <a:cs typeface="DM Sans Bold"/>
                <a:sym typeface="DM Sans Bold"/>
              </a:rPr>
              <a:t>TINA CANNON LEAHY '98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677168" y="9334619"/>
            <a:ext cx="4239866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STATE WATER RESOURCES CONTROL BOARD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393284" y="8593098"/>
            <a:ext cx="394538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CITY OF VENTURA, VENTURA, CA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811179" y="9212223"/>
            <a:ext cx="394538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STOEL RIVES LLP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346695" y="1455598"/>
            <a:ext cx="5594610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California Environmental Law and Policy Center</a:t>
            </a:r>
          </a:p>
        </p:txBody>
      </p:sp>
      <p:sp>
        <p:nvSpPr>
          <p:cNvPr id="34" name="Freeform 34"/>
          <p:cNvSpPr/>
          <p:nvPr/>
        </p:nvSpPr>
        <p:spPr>
          <a:xfrm>
            <a:off x="7528101" y="730041"/>
            <a:ext cx="3231798" cy="3231798"/>
          </a:xfrm>
          <a:custGeom>
            <a:avLst/>
            <a:gdLst/>
            <a:ahLst/>
            <a:cxnLst/>
            <a:rect l="l" t="t" r="r" b="b"/>
            <a:pathLst>
              <a:path w="3231798" h="3231798">
                <a:moveTo>
                  <a:pt x="0" y="0"/>
                </a:moveTo>
                <a:lnTo>
                  <a:pt x="3231798" y="0"/>
                </a:lnTo>
                <a:lnTo>
                  <a:pt x="3231798" y="3231798"/>
                </a:lnTo>
                <a:lnTo>
                  <a:pt x="0" y="32317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D9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25766" y="0"/>
            <a:ext cx="18724173" cy="5040854"/>
            <a:chOff x="0" y="0"/>
            <a:chExt cx="24965564" cy="672113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9066" b="20138"/>
            <a:stretch>
              <a:fillRect/>
            </a:stretch>
          </p:blipFill>
          <p:spPr>
            <a:xfrm>
              <a:off x="0" y="0"/>
              <a:ext cx="24965564" cy="672113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336328" y="3021573"/>
            <a:ext cx="4024701" cy="5010732"/>
            <a:chOff x="0" y="0"/>
            <a:chExt cx="1060003" cy="131969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60004" cy="1319699"/>
            </a:xfrm>
            <a:custGeom>
              <a:avLst/>
              <a:gdLst/>
              <a:ahLst/>
              <a:cxnLst/>
              <a:rect l="l" t="t" r="r" b="b"/>
              <a:pathLst>
                <a:path w="1060004" h="1319699">
                  <a:moveTo>
                    <a:pt x="0" y="0"/>
                  </a:moveTo>
                  <a:lnTo>
                    <a:pt x="1060004" y="0"/>
                  </a:lnTo>
                  <a:lnTo>
                    <a:pt x="1060004" y="1319699"/>
                  </a:lnTo>
                  <a:lnTo>
                    <a:pt x="0" y="1319699"/>
                  </a:lnTo>
                  <a:close/>
                </a:path>
              </a:pathLst>
            </a:custGeom>
            <a:solidFill>
              <a:srgbClr val="39543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060003" cy="136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32815" y="3208691"/>
            <a:ext cx="3823158" cy="4615588"/>
            <a:chOff x="0" y="0"/>
            <a:chExt cx="5097544" cy="615411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l="11069" r="11069"/>
            <a:stretch>
              <a:fillRect/>
            </a:stretch>
          </p:blipFill>
          <p:spPr>
            <a:xfrm>
              <a:off x="0" y="0"/>
              <a:ext cx="5097544" cy="6154118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4815092" y="3015310"/>
            <a:ext cx="4021229" cy="5010732"/>
            <a:chOff x="0" y="0"/>
            <a:chExt cx="1059089" cy="131969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59089" cy="1319699"/>
            </a:xfrm>
            <a:custGeom>
              <a:avLst/>
              <a:gdLst/>
              <a:ahLst/>
              <a:cxnLst/>
              <a:rect l="l" t="t" r="r" b="b"/>
              <a:pathLst>
                <a:path w="1059089" h="1319699">
                  <a:moveTo>
                    <a:pt x="0" y="0"/>
                  </a:moveTo>
                  <a:lnTo>
                    <a:pt x="1059089" y="0"/>
                  </a:lnTo>
                  <a:lnTo>
                    <a:pt x="1059089" y="1319699"/>
                  </a:lnTo>
                  <a:lnTo>
                    <a:pt x="0" y="1319699"/>
                  </a:lnTo>
                  <a:close/>
                </a:path>
              </a:pathLst>
            </a:custGeom>
            <a:solidFill>
              <a:srgbClr val="39543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059089" cy="136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914127" y="3219144"/>
            <a:ext cx="3823158" cy="4615588"/>
            <a:chOff x="0" y="0"/>
            <a:chExt cx="5097544" cy="6154118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4"/>
            <a:srcRect l="10447" r="10447"/>
            <a:stretch>
              <a:fillRect/>
            </a:stretch>
          </p:blipFill>
          <p:spPr>
            <a:xfrm>
              <a:off x="0" y="0"/>
              <a:ext cx="5097544" cy="6154118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9293521" y="3015310"/>
            <a:ext cx="4045146" cy="5010732"/>
            <a:chOff x="0" y="0"/>
            <a:chExt cx="1065388" cy="131969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65388" cy="1319699"/>
            </a:xfrm>
            <a:custGeom>
              <a:avLst/>
              <a:gdLst/>
              <a:ahLst/>
              <a:cxnLst/>
              <a:rect l="l" t="t" r="r" b="b"/>
              <a:pathLst>
                <a:path w="1065388" h="1319699">
                  <a:moveTo>
                    <a:pt x="0" y="0"/>
                  </a:moveTo>
                  <a:lnTo>
                    <a:pt x="1065388" y="0"/>
                  </a:lnTo>
                  <a:lnTo>
                    <a:pt x="1065388" y="1319699"/>
                  </a:lnTo>
                  <a:lnTo>
                    <a:pt x="0" y="1319699"/>
                  </a:lnTo>
                  <a:close/>
                </a:path>
              </a:pathLst>
            </a:custGeom>
            <a:solidFill>
              <a:srgbClr val="39543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65388" cy="136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391908" y="3219144"/>
            <a:ext cx="3823158" cy="4615588"/>
            <a:chOff x="0" y="0"/>
            <a:chExt cx="5097544" cy="6154118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5"/>
            <a:srcRect t="1709" b="1709"/>
            <a:stretch>
              <a:fillRect/>
            </a:stretch>
          </p:blipFill>
          <p:spPr>
            <a:xfrm>
              <a:off x="0" y="0"/>
              <a:ext cx="5097544" cy="6154118"/>
            </a:xfrm>
            <a:prstGeom prst="rect">
              <a:avLst/>
            </a:prstGeom>
          </p:spPr>
        </p:pic>
      </p:grpSp>
      <p:sp>
        <p:nvSpPr>
          <p:cNvPr id="19" name="TextBox 19"/>
          <p:cNvSpPr txBox="1"/>
          <p:nvPr/>
        </p:nvSpPr>
        <p:spPr>
          <a:xfrm>
            <a:off x="9393284" y="7949914"/>
            <a:ext cx="3945383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39543B"/>
                </a:solidFill>
                <a:latin typeface="DM Sans Bold"/>
                <a:ea typeface="DM Sans Bold"/>
                <a:cs typeface="DM Sans Bold"/>
                <a:sym typeface="DM Sans Bold"/>
              </a:rPr>
              <a:t>MILES HOGAN '12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811179" y="7949842"/>
            <a:ext cx="3945383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39543B"/>
                </a:solidFill>
                <a:latin typeface="DM Sans Bold"/>
                <a:ea typeface="DM Sans Bold"/>
                <a:cs typeface="DM Sans Bold"/>
                <a:sym typeface="DM Sans Bold"/>
              </a:rPr>
              <a:t>JENNIFER L. SPALETTA '98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757304" y="3015382"/>
            <a:ext cx="4053133" cy="5010732"/>
            <a:chOff x="0" y="0"/>
            <a:chExt cx="1067492" cy="131969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67492" cy="1319699"/>
            </a:xfrm>
            <a:custGeom>
              <a:avLst/>
              <a:gdLst/>
              <a:ahLst/>
              <a:cxnLst/>
              <a:rect l="l" t="t" r="r" b="b"/>
              <a:pathLst>
                <a:path w="1067492" h="1319699">
                  <a:moveTo>
                    <a:pt x="0" y="0"/>
                  </a:moveTo>
                  <a:lnTo>
                    <a:pt x="1067492" y="0"/>
                  </a:lnTo>
                  <a:lnTo>
                    <a:pt x="1067492" y="1319699"/>
                  </a:lnTo>
                  <a:lnTo>
                    <a:pt x="0" y="1319699"/>
                  </a:lnTo>
                  <a:close/>
                </a:path>
              </a:pathLst>
            </a:custGeom>
            <a:solidFill>
              <a:srgbClr val="39543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067492" cy="136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872291" y="3219144"/>
            <a:ext cx="3823158" cy="4615588"/>
            <a:chOff x="0" y="0"/>
            <a:chExt cx="5097544" cy="6154118"/>
          </a:xfrm>
        </p:grpSpPr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6"/>
            <a:srcRect l="3805" r="3805"/>
            <a:stretch>
              <a:fillRect/>
            </a:stretch>
          </p:blipFill>
          <p:spPr>
            <a:xfrm>
              <a:off x="0" y="0"/>
              <a:ext cx="5097544" cy="6154118"/>
            </a:xfrm>
            <a:prstGeom prst="rect">
              <a:avLst/>
            </a:prstGeom>
          </p:spPr>
        </p:pic>
      </p:grpSp>
      <p:sp>
        <p:nvSpPr>
          <p:cNvPr id="26" name="TextBox 26"/>
          <p:cNvSpPr txBox="1"/>
          <p:nvPr/>
        </p:nvSpPr>
        <p:spPr>
          <a:xfrm>
            <a:off x="2344394" y="115749"/>
            <a:ext cx="13527674" cy="13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F4F0E1"/>
                </a:solidFill>
                <a:latin typeface="Marykate"/>
                <a:ea typeface="Marykate"/>
                <a:cs typeface="Marykate"/>
                <a:sym typeface="Marykate"/>
              </a:rPr>
              <a:t>CONTACT INFORMATION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47908" y="8024773"/>
            <a:ext cx="4008064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39543B"/>
                </a:solidFill>
                <a:latin typeface="DM Sans Bold"/>
                <a:ea typeface="DM Sans Bold"/>
                <a:cs typeface="DM Sans Bold"/>
                <a:sym typeface="DM Sans Bold"/>
              </a:rPr>
              <a:t>COREY BROWN '82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47908" y="8735655"/>
            <a:ext cx="4315196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CIBROWNCI@ICLOUD.COM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734378" y="8024773"/>
            <a:ext cx="4182656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39543B"/>
                </a:solidFill>
                <a:latin typeface="DM Sans Bold"/>
                <a:ea typeface="DM Sans Bold"/>
                <a:cs typeface="DM Sans Bold"/>
                <a:sym typeface="DM Sans Bold"/>
              </a:rPr>
              <a:t>TINA CANNON LEAHY '98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705773" y="9288423"/>
            <a:ext cx="4239866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TCLEAHY@UCDAVIS.EDU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240884" y="8593098"/>
            <a:ext cx="425018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MHOGAN@CITYOFVENTURA.CA.GOV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899376" y="9220200"/>
            <a:ext cx="394538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573405"/>
                </a:solidFill>
                <a:latin typeface="DM Sans"/>
                <a:ea typeface="DM Sans"/>
                <a:cs typeface="DM Sans"/>
                <a:sym typeface="DM Sans"/>
              </a:rPr>
              <a:t>JENNIFER.SPALETTA@STOEL.COM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346695" y="1455598"/>
            <a:ext cx="5594610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California Environmental Law and Policy Center</a:t>
            </a:r>
          </a:p>
        </p:txBody>
      </p:sp>
      <p:sp>
        <p:nvSpPr>
          <p:cNvPr id="34" name="Freeform 34"/>
          <p:cNvSpPr/>
          <p:nvPr/>
        </p:nvSpPr>
        <p:spPr>
          <a:xfrm>
            <a:off x="7528101" y="730041"/>
            <a:ext cx="3231798" cy="3231798"/>
          </a:xfrm>
          <a:custGeom>
            <a:avLst/>
            <a:gdLst/>
            <a:ahLst/>
            <a:cxnLst/>
            <a:rect l="l" t="t" r="r" b="b"/>
            <a:pathLst>
              <a:path w="3231798" h="3231798">
                <a:moveTo>
                  <a:pt x="0" y="0"/>
                </a:moveTo>
                <a:lnTo>
                  <a:pt x="3231798" y="0"/>
                </a:lnTo>
                <a:lnTo>
                  <a:pt x="3231798" y="3231798"/>
                </a:lnTo>
                <a:lnTo>
                  <a:pt x="0" y="32317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A8732199AC91459F2CF970C04CB5ED" ma:contentTypeVersion="14" ma:contentTypeDescription="Create a new document." ma:contentTypeScope="" ma:versionID="41b95c0751344819e0ec8b38ddfd6d6f">
  <xsd:schema xmlns:xsd="http://www.w3.org/2001/XMLSchema" xmlns:xs="http://www.w3.org/2001/XMLSchema" xmlns:p="http://schemas.microsoft.com/office/2006/metadata/properties" xmlns:ns3="71bd9710-97d6-4d74-ba57-04b0f8ea298e" targetNamespace="http://schemas.microsoft.com/office/2006/metadata/properties" ma:root="true" ma:fieldsID="44a8b99012f7666634a9c95e309bbd7d" ns3:_="">
    <xsd:import namespace="71bd9710-97d6-4d74-ba57-04b0f8ea298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bd9710-97d6-4d74-ba57-04b0f8ea29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1bd9710-97d6-4d74-ba57-04b0f8ea298e" xsi:nil="true"/>
  </documentManagement>
</p:properties>
</file>

<file path=customXml/itemProps1.xml><?xml version="1.0" encoding="utf-8"?>
<ds:datastoreItem xmlns:ds="http://schemas.openxmlformats.org/officeDocument/2006/customXml" ds:itemID="{D7E8CA99-508F-4333-9EF2-1422380AEE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bd9710-97d6-4d74-ba57-04b0f8ea29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B2FCF36-E35F-4EC9-8689-473511214F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F3FDC8-1828-4CC0-B5CF-0149B27B2F5B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71bd9710-97d6-4d74-ba57-04b0f8ea298e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89</Words>
  <Application>Microsoft Office PowerPoint</Application>
  <PresentationFormat>Custom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Glacial Indifference</vt:lpstr>
      <vt:lpstr>Calibri</vt:lpstr>
      <vt:lpstr>DM Sans</vt:lpstr>
      <vt:lpstr>Arial</vt:lpstr>
      <vt:lpstr>DM Sans Bold</vt:lpstr>
      <vt:lpstr>Marykate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Your Enviroboard!</dc:title>
  <dc:creator>Tracy Winsor</dc:creator>
  <cp:lastModifiedBy>Tracy L Winsor</cp:lastModifiedBy>
  <cp:revision>3</cp:revision>
  <dcterms:created xsi:type="dcterms:W3CDTF">2006-08-16T00:00:00Z</dcterms:created>
  <dcterms:modified xsi:type="dcterms:W3CDTF">2026-08-29T15:06:37Z</dcterms:modified>
  <dc:identifier>DAHTpc1Zc9A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0x0101006DA8732199AC91459F2CF970C04CB5ED</vt:lpwstr>
  </property>
</Properties>
</file>